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8" r:id="rId11"/>
    <p:sldId id="269" r:id="rId12"/>
    <p:sldId id="271" r:id="rId13"/>
    <p:sldId id="272" r:id="rId14"/>
    <p:sldId id="273" r:id="rId15"/>
    <p:sldId id="275" r:id="rId16"/>
    <p:sldId id="257" r:id="rId17"/>
    <p:sldId id="277" r:id="rId18"/>
    <p:sldId id="281" r:id="rId19"/>
    <p:sldId id="284" r:id="rId20"/>
    <p:sldId id="276" r:id="rId21"/>
    <p:sldId id="280" r:id="rId22"/>
    <p:sldId id="285" r:id="rId23"/>
    <p:sldId id="279" r:id="rId24"/>
    <p:sldId id="282" r:id="rId25"/>
    <p:sldId id="283" r:id="rId26"/>
    <p:sldId id="288" r:id="rId27"/>
    <p:sldId id="286" r:id="rId28"/>
    <p:sldId id="287" r:id="rId29"/>
    <p:sldId id="289" r:id="rId30"/>
    <p:sldId id="290" r:id="rId31"/>
    <p:sldId id="291" r:id="rId32"/>
    <p:sldId id="266" r:id="rId33"/>
    <p:sldId id="267" r:id="rId34"/>
    <p:sldId id="270" r:id="rId35"/>
    <p:sldId id="274" r:id="rId36"/>
    <p:sldId id="292" r:id="rId37"/>
    <p:sldId id="293" r:id="rId38"/>
    <p:sldId id="294" r:id="rId39"/>
    <p:sldId id="258" r:id="rId4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3" d="100"/>
          <a:sy n="73" d="100"/>
        </p:scale>
        <p:origin x="1476" y="5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0FE968-0DD9-4BDC-9ECD-BE3F99E5595C}" type="datetimeFigureOut">
              <a:rPr lang="en-AU" smtClean="0"/>
              <a:t>19/05/2021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3228D-0E41-4834-B00D-23C7457E17D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429089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0FE968-0DD9-4BDC-9ECD-BE3F99E5595C}" type="datetimeFigureOut">
              <a:rPr lang="en-AU" smtClean="0"/>
              <a:t>19/05/2021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3228D-0E41-4834-B00D-23C7457E17D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906394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0FE968-0DD9-4BDC-9ECD-BE3F99E5595C}" type="datetimeFigureOut">
              <a:rPr lang="en-AU" smtClean="0"/>
              <a:t>19/05/2021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3228D-0E41-4834-B00D-23C7457E17D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631597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0FE968-0DD9-4BDC-9ECD-BE3F99E5595C}" type="datetimeFigureOut">
              <a:rPr lang="en-AU" smtClean="0"/>
              <a:t>19/05/2021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3228D-0E41-4834-B00D-23C7457E17D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252622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0FE968-0DD9-4BDC-9ECD-BE3F99E5595C}" type="datetimeFigureOut">
              <a:rPr lang="en-AU" smtClean="0"/>
              <a:t>19/05/2021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3228D-0E41-4834-B00D-23C7457E17D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212243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0FE968-0DD9-4BDC-9ECD-BE3F99E5595C}" type="datetimeFigureOut">
              <a:rPr lang="en-AU" smtClean="0"/>
              <a:t>19/05/2021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3228D-0E41-4834-B00D-23C7457E17D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060690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0FE968-0DD9-4BDC-9ECD-BE3F99E5595C}" type="datetimeFigureOut">
              <a:rPr lang="en-AU" smtClean="0"/>
              <a:t>19/05/2021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3228D-0E41-4834-B00D-23C7457E17D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50185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0FE968-0DD9-4BDC-9ECD-BE3F99E5595C}" type="datetimeFigureOut">
              <a:rPr lang="en-AU" smtClean="0"/>
              <a:t>19/05/2021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3228D-0E41-4834-B00D-23C7457E17D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456130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0FE968-0DD9-4BDC-9ECD-BE3F99E5595C}" type="datetimeFigureOut">
              <a:rPr lang="en-AU" smtClean="0"/>
              <a:t>19/05/2021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3228D-0E41-4834-B00D-23C7457E17D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131604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0FE968-0DD9-4BDC-9ECD-BE3F99E5595C}" type="datetimeFigureOut">
              <a:rPr lang="en-AU" smtClean="0"/>
              <a:t>19/05/2021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3228D-0E41-4834-B00D-23C7457E17D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901240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0FE968-0DD9-4BDC-9ECD-BE3F99E5595C}" type="datetimeFigureOut">
              <a:rPr lang="en-AU" smtClean="0"/>
              <a:t>19/05/2021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3228D-0E41-4834-B00D-23C7457E17D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971113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0FE968-0DD9-4BDC-9ECD-BE3F99E5595C}" type="datetimeFigureOut">
              <a:rPr lang="en-AU" smtClean="0"/>
              <a:t>19/05/2021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F3228D-0E41-4834-B00D-23C7457E17D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195321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 smtClean="0"/>
              <a:t>Which Phylum Game?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406086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Question 9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412776"/>
            <a:ext cx="7476728" cy="51346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098941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Question 10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268760"/>
            <a:ext cx="7104112" cy="53280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424313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Question 11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274782"/>
            <a:ext cx="7587927" cy="50494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002781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Question 12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212963"/>
            <a:ext cx="8231560" cy="5472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32735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Question 13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511022"/>
            <a:ext cx="7197452" cy="47865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567104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Question 14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1700808"/>
            <a:ext cx="4109442" cy="48327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057592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Question 15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710977"/>
            <a:ext cx="7441293" cy="4222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821956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Question </a:t>
            </a:r>
            <a:r>
              <a:rPr lang="en-AU" dirty="0" smtClean="0"/>
              <a:t>16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520788"/>
            <a:ext cx="6723112" cy="50423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384437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Question 17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460664"/>
            <a:ext cx="6938392" cy="52037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07804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Question 18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1520046"/>
            <a:ext cx="5338564" cy="52958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939231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Question 1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470492"/>
            <a:ext cx="6672014" cy="4889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594275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Question 19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1556792"/>
            <a:ext cx="5271120" cy="51872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0573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Question 20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628800"/>
            <a:ext cx="7620000" cy="475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075917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Question 21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1502118"/>
            <a:ext cx="6731948" cy="50489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562843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Question 22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425" y="1484784"/>
            <a:ext cx="7620000" cy="5076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821515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Question 23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545041"/>
            <a:ext cx="7554938" cy="5040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478252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Question 24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484784"/>
            <a:ext cx="7541288" cy="48923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873361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Question 25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468754"/>
            <a:ext cx="7349083" cy="5150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05144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Question 26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1471499"/>
            <a:ext cx="6380187" cy="53593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212633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Question 27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542964"/>
            <a:ext cx="7778080" cy="49317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358228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err="1" smtClean="0"/>
              <a:t>Quesiton</a:t>
            </a:r>
            <a:r>
              <a:rPr lang="en-AU" dirty="0" smtClean="0"/>
              <a:t> 28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15362" name="Picture 2" descr="Image result for weirdest chordat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1268760"/>
            <a:ext cx="5272236" cy="5272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79271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Question 2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268760"/>
            <a:ext cx="7848872" cy="52210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489995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Question 29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1412776"/>
            <a:ext cx="5280248" cy="5255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12804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Question 30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540428"/>
            <a:ext cx="6571431" cy="49222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061693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 err="1" smtClean="0"/>
              <a:t>Demogorgon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84584" y="1556792"/>
            <a:ext cx="10681615" cy="5112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500781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 err="1" smtClean="0"/>
              <a:t>Xenomorph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458758"/>
            <a:ext cx="3851523" cy="51496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1409284"/>
            <a:ext cx="4592538" cy="5248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455230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 smtClean="0"/>
              <a:t>Sponge Bob 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1556792"/>
            <a:ext cx="6837784" cy="4560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029663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 err="1" smtClean="0"/>
              <a:t>Jabba</a:t>
            </a:r>
            <a:r>
              <a:rPr lang="en-AU" dirty="0" smtClean="0"/>
              <a:t> the Hutt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455868"/>
            <a:ext cx="8415114" cy="54021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227949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Mini Moose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1556792"/>
            <a:ext cx="5232623" cy="52326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401703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err="1" smtClean="0"/>
              <a:t>Nyarlathotep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 dirty="0"/>
          </a:p>
        </p:txBody>
      </p:sp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48680" y="1772816"/>
            <a:ext cx="11620800" cy="45610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7109859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err="1" smtClean="0"/>
              <a:t>C’thun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 dirty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556792"/>
            <a:ext cx="8239125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0197808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Answers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512" y="1268760"/>
            <a:ext cx="3178696" cy="4525963"/>
          </a:xfrm>
        </p:spPr>
        <p:txBody>
          <a:bodyPr>
            <a:normAutofit lnSpcReduction="10000"/>
          </a:bodyPr>
          <a:lstStyle/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en-AU" sz="2400" dirty="0" err="1" smtClean="0"/>
              <a:t>Porifera</a:t>
            </a:r>
            <a:endParaRPr lang="en-AU" sz="2400" dirty="0" smtClean="0"/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en-AU" sz="2400" dirty="0" smtClean="0"/>
              <a:t>Echinodermata</a:t>
            </a:r>
            <a:endParaRPr lang="en-AU" sz="2400" dirty="0" smtClean="0"/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en-AU" sz="2400" dirty="0" smtClean="0"/>
              <a:t>Cnidarian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en-AU" sz="2400" dirty="0" err="1" smtClean="0"/>
              <a:t>Arthopoda</a:t>
            </a:r>
            <a:endParaRPr lang="en-AU" sz="2400" dirty="0" smtClean="0"/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en-AU" sz="2400" dirty="0" smtClean="0"/>
              <a:t>Platyhelminthes</a:t>
            </a:r>
            <a:endParaRPr lang="en-AU" sz="2400" dirty="0" smtClean="0"/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en-AU" sz="2400" dirty="0" smtClean="0"/>
              <a:t>Platyhelminthes</a:t>
            </a:r>
            <a:endParaRPr lang="en-AU" sz="2400" dirty="0" smtClean="0"/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en-AU" sz="2400" dirty="0" smtClean="0"/>
              <a:t>Mollusca</a:t>
            </a:r>
            <a:endParaRPr lang="en-AU" sz="2400" dirty="0" smtClean="0"/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en-AU" sz="2400" dirty="0" smtClean="0"/>
              <a:t>Chordata</a:t>
            </a:r>
            <a:endParaRPr lang="en-AU" sz="2400" dirty="0" smtClean="0"/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en-AU" sz="2400" dirty="0" smtClean="0"/>
              <a:t>Annelida</a:t>
            </a:r>
            <a:endParaRPr lang="en-AU" sz="2400" dirty="0" smtClean="0"/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en-AU" sz="2400" dirty="0" err="1" smtClean="0"/>
              <a:t>Nematoda</a:t>
            </a:r>
            <a:endParaRPr lang="en-AU" sz="2400" dirty="0" smtClean="0"/>
          </a:p>
          <a:p>
            <a:pPr marL="514350" indent="-514350">
              <a:buAutoNum type="arabicPeriod"/>
            </a:pPr>
            <a:endParaRPr lang="en-AU" sz="2400" dirty="0" smtClean="0"/>
          </a:p>
          <a:p>
            <a:pPr marL="514350" indent="-514350">
              <a:buAutoNum type="arabicPeriod"/>
            </a:pPr>
            <a:endParaRPr lang="en-AU" dirty="0" smtClean="0"/>
          </a:p>
          <a:p>
            <a:pPr marL="514350" indent="-514350">
              <a:buAutoNum type="arabicPeriod"/>
            </a:pPr>
            <a:endParaRPr lang="en-AU" dirty="0" smtClean="0"/>
          </a:p>
          <a:p>
            <a:pPr marL="514350" indent="-514350">
              <a:buAutoNum type="arabicPeriod"/>
            </a:pPr>
            <a:endParaRPr lang="en-AU" dirty="0" smtClean="0"/>
          </a:p>
          <a:p>
            <a:pPr marL="514350" indent="-514350">
              <a:buAutoNum type="arabicPeriod"/>
            </a:pPr>
            <a:endParaRPr lang="en-AU" dirty="0" smtClean="0"/>
          </a:p>
          <a:p>
            <a:pPr marL="514350" indent="-514350">
              <a:buAutoNum type="arabicPeriod"/>
            </a:pPr>
            <a:endParaRPr lang="en-AU" dirty="0" smtClean="0"/>
          </a:p>
          <a:p>
            <a:pPr marL="514350" indent="-514350">
              <a:buAutoNum type="arabicPeriod"/>
            </a:pPr>
            <a:endParaRPr lang="en-AU" dirty="0"/>
          </a:p>
        </p:txBody>
      </p:sp>
      <p:sp>
        <p:nvSpPr>
          <p:cNvPr id="4" name="TextBox 3"/>
          <p:cNvSpPr txBox="1"/>
          <p:nvPr/>
        </p:nvSpPr>
        <p:spPr>
          <a:xfrm>
            <a:off x="3275856" y="1052736"/>
            <a:ext cx="2304256" cy="7201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AU" sz="2400" dirty="0" smtClean="0"/>
              <a:t>11. Echinoderm</a:t>
            </a:r>
          </a:p>
          <a:p>
            <a:pPr>
              <a:lnSpc>
                <a:spcPct val="150000"/>
              </a:lnSpc>
            </a:pPr>
            <a:r>
              <a:rPr lang="en-AU" sz="2400" dirty="0" smtClean="0"/>
              <a:t>12. </a:t>
            </a:r>
            <a:r>
              <a:rPr lang="en-AU" sz="2400" dirty="0" smtClean="0"/>
              <a:t>Chordata</a:t>
            </a:r>
            <a:endParaRPr lang="en-AU" sz="2400" dirty="0" smtClean="0"/>
          </a:p>
          <a:p>
            <a:pPr>
              <a:lnSpc>
                <a:spcPct val="150000"/>
              </a:lnSpc>
            </a:pPr>
            <a:r>
              <a:rPr lang="en-AU" sz="2400" dirty="0" smtClean="0"/>
              <a:t>13. </a:t>
            </a:r>
            <a:r>
              <a:rPr lang="en-AU" sz="2400" dirty="0" err="1" smtClean="0"/>
              <a:t>Nematoda</a:t>
            </a:r>
            <a:endParaRPr lang="en-AU" sz="2400" dirty="0" smtClean="0"/>
          </a:p>
          <a:p>
            <a:pPr>
              <a:lnSpc>
                <a:spcPct val="150000"/>
              </a:lnSpc>
            </a:pPr>
            <a:r>
              <a:rPr lang="en-AU" sz="2400" dirty="0" smtClean="0"/>
              <a:t>14. </a:t>
            </a:r>
            <a:r>
              <a:rPr lang="en-AU" sz="2400" dirty="0" err="1" smtClean="0"/>
              <a:t>Porifera</a:t>
            </a:r>
            <a:endParaRPr lang="en-AU" sz="2400" dirty="0" smtClean="0"/>
          </a:p>
          <a:p>
            <a:pPr>
              <a:lnSpc>
                <a:spcPct val="150000"/>
              </a:lnSpc>
            </a:pPr>
            <a:r>
              <a:rPr lang="en-AU" sz="2400" dirty="0" smtClean="0"/>
              <a:t>15. Cnidarian</a:t>
            </a:r>
          </a:p>
          <a:p>
            <a:pPr>
              <a:lnSpc>
                <a:spcPct val="150000"/>
              </a:lnSpc>
            </a:pPr>
            <a:r>
              <a:rPr lang="en-AU" sz="2400" dirty="0" smtClean="0"/>
              <a:t>16. Cnidarian</a:t>
            </a:r>
          </a:p>
          <a:p>
            <a:pPr>
              <a:lnSpc>
                <a:spcPct val="150000"/>
              </a:lnSpc>
            </a:pPr>
            <a:r>
              <a:rPr lang="en-AU" sz="2400" dirty="0" smtClean="0"/>
              <a:t>17. </a:t>
            </a:r>
            <a:r>
              <a:rPr lang="en-AU" sz="2400" dirty="0" smtClean="0"/>
              <a:t>Mollusca</a:t>
            </a:r>
            <a:endParaRPr lang="en-AU" sz="2400" dirty="0" smtClean="0"/>
          </a:p>
          <a:p>
            <a:pPr>
              <a:lnSpc>
                <a:spcPct val="150000"/>
              </a:lnSpc>
            </a:pPr>
            <a:r>
              <a:rPr lang="en-AU" sz="2400" dirty="0" smtClean="0"/>
              <a:t>18. </a:t>
            </a:r>
            <a:r>
              <a:rPr lang="en-AU" sz="2400" dirty="0" err="1" smtClean="0"/>
              <a:t>Arthopoda</a:t>
            </a:r>
            <a:endParaRPr lang="en-AU" sz="2400" dirty="0"/>
          </a:p>
          <a:p>
            <a:pPr>
              <a:lnSpc>
                <a:spcPct val="150000"/>
              </a:lnSpc>
            </a:pPr>
            <a:r>
              <a:rPr lang="en-AU" sz="2400" dirty="0" smtClean="0"/>
              <a:t>19. </a:t>
            </a:r>
            <a:r>
              <a:rPr lang="en-AU" sz="2400" dirty="0" err="1" smtClean="0"/>
              <a:t>Porifera</a:t>
            </a:r>
            <a:endParaRPr lang="en-AU" sz="2400" dirty="0" smtClean="0"/>
          </a:p>
          <a:p>
            <a:pPr>
              <a:lnSpc>
                <a:spcPct val="150000"/>
              </a:lnSpc>
            </a:pPr>
            <a:r>
              <a:rPr lang="en-AU" sz="2400" dirty="0" smtClean="0"/>
              <a:t>20. </a:t>
            </a:r>
            <a:r>
              <a:rPr lang="en-AU" sz="2400" dirty="0" smtClean="0"/>
              <a:t>Annelida</a:t>
            </a:r>
            <a:endParaRPr lang="en-AU" sz="2400" dirty="0" smtClean="0"/>
          </a:p>
          <a:p>
            <a:endParaRPr lang="en-AU" sz="2400" dirty="0" smtClean="0"/>
          </a:p>
          <a:p>
            <a:r>
              <a:rPr lang="en-AU" sz="2400" dirty="0" smtClean="0"/>
              <a:t> </a:t>
            </a:r>
          </a:p>
          <a:p>
            <a:endParaRPr lang="en-AU" dirty="0"/>
          </a:p>
          <a:p>
            <a:endParaRPr lang="en-AU" dirty="0" smtClean="0"/>
          </a:p>
          <a:p>
            <a:endParaRPr lang="en-AU" dirty="0"/>
          </a:p>
        </p:txBody>
      </p:sp>
      <p:sp>
        <p:nvSpPr>
          <p:cNvPr id="5" name="TextBox 4"/>
          <p:cNvSpPr txBox="1"/>
          <p:nvPr/>
        </p:nvSpPr>
        <p:spPr>
          <a:xfrm>
            <a:off x="6228184" y="980728"/>
            <a:ext cx="2664296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AU" sz="2400" dirty="0" smtClean="0"/>
              <a:t>21. </a:t>
            </a:r>
            <a:r>
              <a:rPr lang="en-AU" sz="2400" dirty="0" err="1" smtClean="0"/>
              <a:t>Platyhelminth</a:t>
            </a:r>
            <a:endParaRPr lang="en-AU" sz="2400" dirty="0" smtClean="0"/>
          </a:p>
          <a:p>
            <a:pPr>
              <a:lnSpc>
                <a:spcPct val="150000"/>
              </a:lnSpc>
            </a:pPr>
            <a:r>
              <a:rPr lang="en-AU" sz="2400" dirty="0" smtClean="0"/>
              <a:t>22. </a:t>
            </a:r>
            <a:r>
              <a:rPr lang="en-AU" sz="2400" dirty="0" smtClean="0"/>
              <a:t>Annelida</a:t>
            </a:r>
            <a:endParaRPr lang="en-AU" sz="2400" dirty="0" smtClean="0"/>
          </a:p>
          <a:p>
            <a:pPr>
              <a:lnSpc>
                <a:spcPct val="150000"/>
              </a:lnSpc>
            </a:pPr>
            <a:r>
              <a:rPr lang="en-AU" sz="2400" dirty="0" smtClean="0"/>
              <a:t>23. </a:t>
            </a:r>
            <a:r>
              <a:rPr lang="en-AU" sz="2400" dirty="0" smtClean="0"/>
              <a:t>Mollusca</a:t>
            </a:r>
            <a:endParaRPr lang="en-AU" sz="2400" dirty="0" smtClean="0"/>
          </a:p>
          <a:p>
            <a:pPr>
              <a:lnSpc>
                <a:spcPct val="150000"/>
              </a:lnSpc>
            </a:pPr>
            <a:r>
              <a:rPr lang="en-AU" sz="2400" dirty="0" smtClean="0"/>
              <a:t>24. </a:t>
            </a:r>
            <a:r>
              <a:rPr lang="en-AU" sz="2400" dirty="0" err="1" smtClean="0"/>
              <a:t>Arthopoda</a:t>
            </a:r>
            <a:endParaRPr lang="en-AU" sz="2400" dirty="0" smtClean="0"/>
          </a:p>
          <a:p>
            <a:pPr>
              <a:lnSpc>
                <a:spcPct val="150000"/>
              </a:lnSpc>
            </a:pPr>
            <a:r>
              <a:rPr lang="en-AU" sz="2400" dirty="0" smtClean="0"/>
              <a:t>25. </a:t>
            </a:r>
            <a:r>
              <a:rPr lang="en-AU" sz="2400" dirty="0" smtClean="0"/>
              <a:t>Chordata</a:t>
            </a:r>
            <a:endParaRPr lang="en-AU" sz="2400" dirty="0" smtClean="0"/>
          </a:p>
          <a:p>
            <a:pPr>
              <a:lnSpc>
                <a:spcPct val="150000"/>
              </a:lnSpc>
            </a:pPr>
            <a:r>
              <a:rPr lang="en-AU" sz="2400" dirty="0" smtClean="0"/>
              <a:t>26. Echinoderm</a:t>
            </a:r>
          </a:p>
          <a:p>
            <a:pPr>
              <a:lnSpc>
                <a:spcPct val="150000"/>
              </a:lnSpc>
            </a:pPr>
            <a:r>
              <a:rPr lang="en-AU" sz="2400" dirty="0" smtClean="0"/>
              <a:t>27. </a:t>
            </a:r>
            <a:r>
              <a:rPr lang="en-AU" sz="2400" dirty="0" err="1" smtClean="0"/>
              <a:t>Nematoda</a:t>
            </a:r>
            <a:endParaRPr lang="en-AU" sz="2400" dirty="0" smtClean="0"/>
          </a:p>
          <a:p>
            <a:pPr>
              <a:lnSpc>
                <a:spcPct val="150000"/>
              </a:lnSpc>
            </a:pPr>
            <a:r>
              <a:rPr lang="en-AU" sz="2400" dirty="0" smtClean="0"/>
              <a:t>28. </a:t>
            </a:r>
            <a:r>
              <a:rPr lang="en-AU" sz="2400" smtClean="0"/>
              <a:t>Chordata</a:t>
            </a:r>
            <a:endParaRPr lang="en-AU" sz="2400" dirty="0" smtClean="0"/>
          </a:p>
          <a:p>
            <a:pPr>
              <a:lnSpc>
                <a:spcPct val="150000"/>
              </a:lnSpc>
            </a:pPr>
            <a:r>
              <a:rPr lang="en-AU" sz="2400" dirty="0" smtClean="0"/>
              <a:t>29. </a:t>
            </a:r>
            <a:r>
              <a:rPr lang="en-AU" sz="2400" dirty="0" err="1" smtClean="0"/>
              <a:t>Arthopoda</a:t>
            </a:r>
            <a:endParaRPr lang="en-AU" sz="2400" dirty="0" smtClean="0"/>
          </a:p>
          <a:p>
            <a:pPr>
              <a:lnSpc>
                <a:spcPct val="150000"/>
              </a:lnSpc>
            </a:pPr>
            <a:r>
              <a:rPr lang="en-AU" sz="2400" dirty="0" smtClean="0"/>
              <a:t>30. </a:t>
            </a:r>
            <a:r>
              <a:rPr lang="en-AU" sz="2400" dirty="0" err="1" smtClean="0"/>
              <a:t>Arthopoda</a:t>
            </a:r>
            <a:endParaRPr lang="en-AU" sz="2400" dirty="0" smtClean="0"/>
          </a:p>
          <a:p>
            <a:endParaRPr lang="en-AU" sz="2400" dirty="0"/>
          </a:p>
        </p:txBody>
      </p:sp>
    </p:spTree>
    <p:extLst>
      <p:ext uri="{BB962C8B-B14F-4D97-AF65-F5344CB8AC3E}">
        <p14:creationId xmlns:p14="http://schemas.microsoft.com/office/powerpoint/2010/main" val="2147690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Question 3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340768"/>
            <a:ext cx="7897216" cy="5256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658570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Question 4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628800"/>
            <a:ext cx="8519592" cy="4792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163060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Question 5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317724"/>
            <a:ext cx="7171556" cy="54503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829846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Question 6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19" y="1340768"/>
            <a:ext cx="8783621" cy="4940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38239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Question 7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484784"/>
            <a:ext cx="8721117" cy="48965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417199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Question 8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554655"/>
            <a:ext cx="7960321" cy="53033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62348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</TotalTime>
  <Words>147</Words>
  <Application>Microsoft Office PowerPoint</Application>
  <PresentationFormat>On-screen Show (4:3)</PresentationFormat>
  <Paragraphs>77</Paragraphs>
  <Slides>39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2" baseType="lpstr">
      <vt:lpstr>Arial</vt:lpstr>
      <vt:lpstr>Calibri</vt:lpstr>
      <vt:lpstr>Office Theme</vt:lpstr>
      <vt:lpstr>Which Phylum Game?</vt:lpstr>
      <vt:lpstr>Question 1</vt:lpstr>
      <vt:lpstr>Question 2</vt:lpstr>
      <vt:lpstr>Question 3</vt:lpstr>
      <vt:lpstr>Question 4</vt:lpstr>
      <vt:lpstr>Question 5</vt:lpstr>
      <vt:lpstr>Question 6</vt:lpstr>
      <vt:lpstr>Question 7</vt:lpstr>
      <vt:lpstr>Question 8</vt:lpstr>
      <vt:lpstr>Question 9</vt:lpstr>
      <vt:lpstr>Question 10</vt:lpstr>
      <vt:lpstr>Question 11</vt:lpstr>
      <vt:lpstr>Question 12</vt:lpstr>
      <vt:lpstr>Question 13</vt:lpstr>
      <vt:lpstr>Question 14</vt:lpstr>
      <vt:lpstr>Question 15</vt:lpstr>
      <vt:lpstr>Question 16</vt:lpstr>
      <vt:lpstr>Question 17</vt:lpstr>
      <vt:lpstr>Question 18</vt:lpstr>
      <vt:lpstr>Question 19</vt:lpstr>
      <vt:lpstr>Question 20</vt:lpstr>
      <vt:lpstr>Question 21</vt:lpstr>
      <vt:lpstr>Question 22</vt:lpstr>
      <vt:lpstr>Question 23</vt:lpstr>
      <vt:lpstr>Question 24</vt:lpstr>
      <vt:lpstr>Question 25</vt:lpstr>
      <vt:lpstr>Question 26</vt:lpstr>
      <vt:lpstr>Question 27</vt:lpstr>
      <vt:lpstr>Quesiton 28</vt:lpstr>
      <vt:lpstr>Question 29</vt:lpstr>
      <vt:lpstr>Question 30</vt:lpstr>
      <vt:lpstr>Demogorgon</vt:lpstr>
      <vt:lpstr>Xenomorph</vt:lpstr>
      <vt:lpstr>Sponge Bob </vt:lpstr>
      <vt:lpstr>Jabba the Hutt</vt:lpstr>
      <vt:lpstr>Mini Moose</vt:lpstr>
      <vt:lpstr>Nyarlathotep</vt:lpstr>
      <vt:lpstr>C’thun</vt:lpstr>
      <vt:lpstr>Answers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Which Phylum Game?</dc:title>
  <dc:creator>FARM Malcolm</dc:creator>
  <cp:lastModifiedBy>WHITE Elaine [Safety Bay Senior High School]</cp:lastModifiedBy>
  <cp:revision>14</cp:revision>
  <dcterms:created xsi:type="dcterms:W3CDTF">2017-11-27T02:05:10Z</dcterms:created>
  <dcterms:modified xsi:type="dcterms:W3CDTF">2021-05-19T02:57:59Z</dcterms:modified>
</cp:coreProperties>
</file>